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RAG in 2025: Intelligent Information at Your Fingertips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Knowledge: RAG's transformative impact on information access.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look into the advancements, applications, and future of Retrieval-Augmented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Embracing the RAG Revolution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673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revolutionizes information access across industries.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114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innovation will unlock greater possibilities.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3622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Ethical considerations are key for responsible deployment.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609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609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Q&amp;A session to discuss your questions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64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Evolution of RAG (2023-2025)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4176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41796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08550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08550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08550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592116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73582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73582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73582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500ms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24243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38614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38614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38614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350ms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89275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0364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0364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93%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0364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200ms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58058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2023: Basic retrieval and generation models emerge.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93790" y="62480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2024: Advanced embeddings improve context handling.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93790" y="66902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2025: Self-improving, personalized, multimodal RAG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7933"/>
            <a:ext cx="10167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Advancements in RAG Technology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0340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47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Embedding Models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995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embeddings using transformer networks like GPT-5.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20340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954774"/>
            <a:ext cx="3439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 Understanding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44519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context windows handling long-range dependencies.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20340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954774"/>
            <a:ext cx="3148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Self-Improving Systems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44519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Reinforcement learning and knowledge graph automation.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6576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21010"/>
            <a:ext cx="2945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Multimodal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142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text, images, audio, and video data for richer retrieval.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86576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221010"/>
            <a:ext cx="2897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Retrieval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7114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profiling enables tailored information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563761"/>
            <a:ext cx="7709059" cy="1281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spc="-121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RAG in Action: Use Cases Across Industries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871" y="2152531"/>
            <a:ext cx="7709059" cy="5518785"/>
          </a:xfrm>
          <a:prstGeom prst="roundRect">
            <a:avLst>
              <a:gd name="adj" fmla="val 15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1491" y="2160151"/>
            <a:ext cx="7692985" cy="5892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17350" y="2290763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985171" y="2290763"/>
            <a:ext cx="21465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49182" y="2290763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1491" y="2749391"/>
            <a:ext cx="7692985" cy="917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17350" y="2880003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85171" y="2880003"/>
            <a:ext cx="21465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 accuracy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549182" y="2880003"/>
            <a:ext cx="215038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Mayo Clinic patient-specific treatments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1491" y="3666649"/>
            <a:ext cx="7692985" cy="917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17350" y="3797260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85171" y="3797260"/>
            <a:ext cx="21465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30% risk reduction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549182" y="3797260"/>
            <a:ext cx="215038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Goldman Sachs real-time market analysis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11491" y="4583906"/>
            <a:ext cx="7692985" cy="12452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17350" y="4714518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985171" y="4714518"/>
            <a:ext cx="214657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score improvement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49182" y="4714518"/>
            <a:ext cx="215038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Khan Academy adaptive learning paths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211491" y="5829181"/>
            <a:ext cx="7692985" cy="917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17350" y="5959793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985171" y="5959793"/>
            <a:ext cx="21465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 boost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549182" y="5959793"/>
            <a:ext cx="215038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 analysis in seconds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211491" y="6746438"/>
            <a:ext cx="7692985" cy="917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417350" y="6877050"/>
            <a:ext cx="21503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Service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985171" y="6877050"/>
            <a:ext cx="214657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recommendations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549182" y="6877050"/>
            <a:ext cx="215038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company chatbot usage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Visualizing RAG: Enhanced User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Natural Language Queries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interact with systems using natural speech and text.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&amp; Auditory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images and sounds for richer responses.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902285"/>
            <a:ext cx="3867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Knowledge Graphs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graphs display connected information intuitively.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551"/>
            <a:ext cx="9161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Overcoming the Challenges of RAG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high-quality, up-to-date knowledge bases for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Mitigation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fairness metrics and bias detection models.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Computational Cost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7491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performance with GPUs, TPUs, and model compression.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Explainability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407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transparent decision-making processes to users.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 data and enforce multi-factor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 Study: RAG-Powered Personalized News Aggregator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40608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18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0877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tailored news based on user preferences and events.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01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40608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018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0877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retrieves relevant articles, summaries, and multimedia content.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1219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 higher click-through rates and 4.8/5 user satisfaction rating.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9618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RAG: 2025 and Beyond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4208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Quantum Computing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faster retrieval and complex reasoning capabilities.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4695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Decentralized Knowledge Networks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democratized and resilient information access.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AI-Driven Curation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quality control for accurate and relevant knowledge.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3142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Human-AI Collaboration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combining AI with human expertise.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RAG Agents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 systems capable of discovering new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10960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Considerations and Responsible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should understand how RAG systems operate.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responsibility for the outputs generated by RAG.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Fairness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Mitigate biases and promote equitable outcomes for all.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user data and maintain confidentiality.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5342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 against misuse and data breaches with robust measures.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2025-04-27T07:21:18Z</dcterms:created>
  <dcterms:modified xsi:type="dcterms:W3CDTF">2025-04-27T07:21:18Z</dcterms:modified>
</cp:coreProperties>
</file>